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Proxima Nova"/>
      <p:regular r:id="rId21"/>
      <p:bold r:id="rId22"/>
      <p:italic r:id="rId23"/>
      <p:boldItalic r:id="rId24"/>
    </p:embeddedFont>
    <p:embeddedFont>
      <p:font typeface="Alfa Slab One"/>
      <p:regular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ProximaNova-bold.fntdata"/><Relationship Id="rId21" Type="http://schemas.openxmlformats.org/officeDocument/2006/relationships/font" Target="fonts/ProximaNova-regular.fntdata"/><Relationship Id="rId24" Type="http://schemas.openxmlformats.org/officeDocument/2006/relationships/font" Target="fonts/ProximaNova-boldItalic.fntdata"/><Relationship Id="rId23" Type="http://schemas.openxmlformats.org/officeDocument/2006/relationships/font" Target="fonts/ProximaNova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regular.fntdata"/><Relationship Id="rId25" Type="http://schemas.openxmlformats.org/officeDocument/2006/relationships/font" Target="fonts/AlfaSlabOne-regular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short all about 30 seconds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2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311700" y="595975"/>
            <a:ext cx="8520599" cy="1957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165823"/>
            <a:ext cx="8520599" cy="73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167925"/>
            <a:ext cx="8520599" cy="1980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224250"/>
            <a:ext cx="8520599" cy="1071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2480550"/>
            <a:ext cx="8114399" cy="2445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6318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490875"/>
            <a:ext cx="2807999" cy="3078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375599"/>
            <a:ext cx="4045199" cy="155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981125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372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Relationship Id="rId4" Type="http://schemas.openxmlformats.org/officeDocument/2006/relationships/image" Target="../media/image02.png"/><Relationship Id="rId5" Type="http://schemas.openxmlformats.org/officeDocument/2006/relationships/hyperlink" Target="https://www.facebook.com/blloydevans" TargetMode="External"/><Relationship Id="rId6" Type="http://schemas.openxmlformats.org/officeDocument/2006/relationships/hyperlink" Target="https://www.facebook.com/peterbohahd" TargetMode="External"/><Relationship Id="rId7" Type="http://schemas.openxmlformats.org/officeDocument/2006/relationships/image" Target="../media/image06.jpg"/><Relationship Id="rId8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7.png"/><Relationship Id="rId4" Type="http://schemas.openxmlformats.org/officeDocument/2006/relationships/hyperlink" Target="https://thejournal.com/articles/2013/05/08/report-students-use-smart-phones-and-tablets-for-school-want-more.aspx" TargetMode="External"/><Relationship Id="rId5" Type="http://schemas.openxmlformats.org/officeDocument/2006/relationships/image" Target="../media/image0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9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8.png"/><Relationship Id="rId8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Relationship Id="rId4" Type="http://schemas.openxmlformats.org/officeDocument/2006/relationships/image" Target="../media/image0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gif"/><Relationship Id="rId4" Type="http://schemas.openxmlformats.org/officeDocument/2006/relationships/image" Target="../media/image2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png"/><Relationship Id="rId4" Type="http://schemas.openxmlformats.org/officeDocument/2006/relationships/image" Target="../media/image0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03.png"/><Relationship Id="rId5" Type="http://schemas.openxmlformats.org/officeDocument/2006/relationships/image" Target="../media/image05.png"/><Relationship Id="rId6" Type="http://schemas.openxmlformats.org/officeDocument/2006/relationships/image" Target="../media/image0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8.png"/><Relationship Id="rId4" Type="http://schemas.openxmlformats.org/officeDocument/2006/relationships/image" Target="../media/image0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100" y="12064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4375" y="120647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>
            <p:ph type="ctrTitle"/>
          </p:nvPr>
        </p:nvSpPr>
        <p:spPr>
          <a:xfrm>
            <a:off x="311700" y="650525"/>
            <a:ext cx="8520599" cy="1957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Note Tracking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5"/>
              </a:solidFill>
            </a:endParaRPr>
          </a:p>
        </p:txBody>
      </p:sp>
      <p:pic>
        <p:nvPicPr>
          <p:cNvPr id="59" name="Shape 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4275" y="3228025"/>
            <a:ext cx="1219199" cy="12191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/>
        </p:nvSpPr>
        <p:spPr>
          <a:xfrm>
            <a:off x="3411075" y="4447225"/>
            <a:ext cx="2596200" cy="572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Robert Gabriel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496425" y="4447225"/>
            <a:ext cx="2596200" cy="572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Brie Lloyd-Evans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2"/>
          <p:cNvSpPr txBox="1"/>
          <p:nvPr/>
        </p:nvSpPr>
        <p:spPr>
          <a:xfrm>
            <a:off x="6098950" y="4447225"/>
            <a:ext cx="2596200" cy="572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Peter Bohane</a:t>
            </a:r>
          </a:p>
        </p:txBody>
      </p:sp>
      <p:sp>
        <p:nvSpPr>
          <p:cNvPr id="63" name="Shape 63"/>
          <p:cNvSpPr/>
          <p:nvPr/>
        </p:nvSpPr>
        <p:spPr>
          <a:xfrm>
            <a:off x="3717450" y="2608325"/>
            <a:ext cx="1523699" cy="255899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G_4149.JPG" id="64" name="Shape 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3125" y="3228025"/>
            <a:ext cx="1219199" cy="12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2450" y="3228025"/>
            <a:ext cx="1219199" cy="12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Research : Survey 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Names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Devices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Thoughts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Pricing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Survey On Reddit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R </a:t>
            </a:r>
          </a:p>
        </p:txBody>
      </p:sp>
      <p:pic>
        <p:nvPicPr>
          <p:cNvPr descr="notetracker.jpg"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650" y="275700"/>
            <a:ext cx="163830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Research : Pricing Models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3838"/>
                </a:solidFill>
              </a:rPr>
              <a:t>Premium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3838"/>
                </a:solidFill>
              </a:rPr>
              <a:t>Freemium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83838"/>
                </a:solidFill>
              </a:rPr>
              <a:t>Subscriptions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400" y="1850082"/>
            <a:ext cx="3586900" cy="202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Research : User Market 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37200" y="3753100"/>
            <a:ext cx="1492199" cy="419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100,000,000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3737" y="2853387"/>
            <a:ext cx="1599124" cy="82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1977600" y="4448950"/>
            <a:ext cx="68546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https://thejournal.com/articles/2013/05/08/report-students-use-smart-phones-and-tablets-for-school-want-more.aspx</a:t>
            </a:r>
          </a:p>
          <a:p>
            <a:pPr lvl="0">
              <a:spcBef>
                <a:spcPts val="0"/>
              </a:spcBef>
              <a:buNone/>
            </a:pPr>
            <a:r>
              <a:rPr lang="en" sz="1000"/>
              <a:t>http://www.pearsoned.com/wp-content/uploads/Pearson-HE-Student-Mobile-Device-Survey-PUBLIC-Report-051614.pdf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311700" y="1470741"/>
            <a:ext cx="5624099" cy="13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2400"/>
              <a:t>63% </a:t>
            </a:r>
            <a:r>
              <a:rPr lang="en"/>
              <a:t>of people surveyed use apps for notes taking.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45% </a:t>
            </a:r>
            <a:r>
              <a:rPr lang="en"/>
              <a:t>rise on tablets and phone use in college year on year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R</a:t>
            </a:r>
          </a:p>
        </p:txBody>
      </p:sp>
      <p:pic>
        <p:nvPicPr>
          <p:cNvPr descr="notetracker.jpg" id="151" name="Shape 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2650" y="275700"/>
            <a:ext cx="163830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5264" y="3748374"/>
            <a:ext cx="1483909" cy="71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1700" y="1516400"/>
            <a:ext cx="1827174" cy="137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Research :  Technology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One Code base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Multiple Platforms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Android , Web, Ios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160" name="Shape 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2277" y="4288697"/>
            <a:ext cx="290407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9775" y="1310250"/>
            <a:ext cx="2283874" cy="114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61331" y="2886787"/>
            <a:ext cx="974432" cy="114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13899" y="2396524"/>
            <a:ext cx="2582799" cy="151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Conclusion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Conclusion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152475"/>
            <a:ext cx="3999899" cy="378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Current Apps lack great design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</a:rPr>
              <a:t>There is a need for this app!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</a:rPr>
              <a:t>Free Version + </a:t>
            </a:r>
            <a:r>
              <a:rPr b="1" lang="en" sz="1800">
                <a:solidFill>
                  <a:srgbClr val="666666"/>
                </a:solidFill>
              </a:rPr>
              <a:t>Subscription models.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</a:rPr>
              <a:t>Material Design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</a:rPr>
              <a:t>Web and Model Version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Store the note under that class.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Interdisciplinary, 3PM 4/10/2015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</a:p>
        </p:txBody>
      </p:sp>
      <p:pic>
        <p:nvPicPr>
          <p:cNvPr descr="proto peter.jpg"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250" y="1152475"/>
            <a:ext cx="2040455" cy="36306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etracker.jpg"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650" y="275700"/>
            <a:ext cx="163830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 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300" y="1582475"/>
            <a:ext cx="33909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300" y="1582475"/>
            <a:ext cx="33909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Overview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Our idea is to create an app which 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Proxima Nova"/>
            </a:pPr>
            <a:r>
              <a:rPr lang="en">
                <a:solidFill>
                  <a:srgbClr val="000000"/>
                </a:solidFill>
              </a:rPr>
              <a:t>Record your class timetable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Proxima Nova"/>
            </a:pPr>
            <a:r>
              <a:rPr lang="en">
                <a:solidFill>
                  <a:srgbClr val="000000"/>
                </a:solidFill>
              </a:rPr>
              <a:t>Alert you about upcoming classes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Proxima Nova"/>
            </a:pPr>
            <a:r>
              <a:rPr lang="en">
                <a:solidFill>
                  <a:srgbClr val="000000"/>
                </a:solidFill>
              </a:rPr>
              <a:t>Take notes on the class within the same app. 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Proxima Nova"/>
            </a:pPr>
            <a:r>
              <a:rPr lang="en">
                <a:solidFill>
                  <a:srgbClr val="000000"/>
                </a:solidFill>
              </a:rPr>
              <a:t>Upload these notes to the cloud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Proxima Nova"/>
            </a:pPr>
            <a:r>
              <a:rPr b="1" i="1" lang="en">
                <a:solidFill>
                  <a:srgbClr val="000000"/>
                </a:solidFill>
              </a:rPr>
              <a:t>There is no app like this on the market.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en">
                <a:solidFill>
                  <a:srgbClr val="000000"/>
                </a:solidFill>
              </a:rPr>
              <a:t>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notetracker.jpg"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650" y="275700"/>
            <a:ext cx="163830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Aims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 </a:t>
            </a:r>
            <a:r>
              <a:rPr b="1" lang="en"/>
              <a:t>Cross Platform app</a:t>
            </a:r>
            <a:r>
              <a:rPr lang="en"/>
              <a:t> ( Android and Web)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 </a:t>
            </a:r>
            <a:r>
              <a:rPr b="1" lang="en"/>
              <a:t>Business model</a:t>
            </a:r>
            <a:r>
              <a:rPr lang="en"/>
              <a:t> and plan for launch.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 </a:t>
            </a:r>
            <a:r>
              <a:rPr b="1" lang="en"/>
              <a:t>Live website</a:t>
            </a:r>
            <a:r>
              <a:rPr lang="en"/>
              <a:t> for Beta Signup.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100" y="3511600"/>
            <a:ext cx="1219200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etracker.jpg"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650" y="275700"/>
            <a:ext cx="163830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Background 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Constant timetable changes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Running late for class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Not knowing where your next class is!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Losing your class notes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notetracker.jpg"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650" y="275700"/>
            <a:ext cx="1638300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8065750" y="4418525"/>
            <a:ext cx="715199" cy="45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FF"/>
                </a:solidFill>
              </a:rPr>
              <a:t>B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Objectives 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493750"/>
            <a:ext cx="52706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A cross platform app 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Sync information (app to desktop etc)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Clean, modern, easy-to-use interface.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Reminders about class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Input their timetable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Organizing notes through innovative design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descr="notetracker.jpg"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650" y="275700"/>
            <a:ext cx="1638300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8065750" y="4418525"/>
            <a:ext cx="715199" cy="45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FF"/>
                </a:solidFill>
              </a:rPr>
              <a:t>B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Research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4179" y="2230487"/>
            <a:ext cx="1316349" cy="233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Research : Design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Existing apps lack modern, easy to use interfaces.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Very busy interfaces for the medium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Could improve on intuitive design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No Feedback to the user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114" name="Shape 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7425" y="2535175"/>
            <a:ext cx="1076550" cy="18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7229" y="2230487"/>
            <a:ext cx="1316349" cy="233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129" y="2230487"/>
            <a:ext cx="1316349" cy="233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600" y="2523025"/>
            <a:ext cx="1076549" cy="1986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etracker.jpg" id="118" name="Shape 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2650" y="275700"/>
            <a:ext cx="1638300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8065750" y="4570925"/>
            <a:ext cx="715199" cy="45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FF"/>
                </a:solidFill>
              </a:rPr>
              <a:t>B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Research : Needs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No app available on both iPhones and Androids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None offer social login - shareability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Can not take notes and store them in a cloud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Very basic timetables; time &amp; class.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5039" y="4085139"/>
            <a:ext cx="1007250" cy="483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etracker.jpg"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650" y="275700"/>
            <a:ext cx="163830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